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9" r:id="rId1"/>
  </p:sldMasterIdLst>
  <p:notesMasterIdLst>
    <p:notesMasterId r:id="rId23"/>
  </p:notesMasterIdLst>
  <p:handoutMasterIdLst>
    <p:handoutMasterId r:id="rId24"/>
  </p:handoutMasterIdLst>
  <p:sldIdLst>
    <p:sldId id="259" r:id="rId2"/>
    <p:sldId id="260" r:id="rId3"/>
    <p:sldId id="258" r:id="rId4"/>
    <p:sldId id="267" r:id="rId5"/>
    <p:sldId id="261" r:id="rId6"/>
    <p:sldId id="263" r:id="rId7"/>
    <p:sldId id="268" r:id="rId8"/>
    <p:sldId id="262" r:id="rId9"/>
    <p:sldId id="269" r:id="rId10"/>
    <p:sldId id="264" r:id="rId11"/>
    <p:sldId id="271" r:id="rId12"/>
    <p:sldId id="272" r:id="rId13"/>
    <p:sldId id="273" r:id="rId14"/>
    <p:sldId id="274" r:id="rId15"/>
    <p:sldId id="275" r:id="rId16"/>
    <p:sldId id="276" r:id="rId17"/>
    <p:sldId id="265" r:id="rId18"/>
    <p:sldId id="277" r:id="rId19"/>
    <p:sldId id="278" r:id="rId20"/>
    <p:sldId id="266" r:id="rId21"/>
    <p:sldId id="270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황 원준" initials="황원" lastIdx="1" clrIdx="0">
    <p:extLst>
      <p:ext uri="{19B8F6BF-5375-455C-9EA6-DF929625EA0E}">
        <p15:presenceInfo xmlns:p15="http://schemas.microsoft.com/office/powerpoint/2012/main" userId="1123c45cabbeea1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  <a:srgbClr val="FFB7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어두운 스타일 2 - 강조 3/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2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0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45D26-2FA6-49F0-A37E-503963100E13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99EEA-998A-4025-B7A7-7B7626FB3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1070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5AA370-1B5B-410C-BFB9-67DED4603CA7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D3DA24-6436-4945-8067-3B8686F490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199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공통 레이아웃">
    <p:bg>
      <p:bgPr>
        <a:solidFill>
          <a:schemeClr val="bg1">
            <a:lumMod val="65000"/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441F3F3-5BE1-1F68-C4D7-8B463B3E056F}"/>
              </a:ext>
            </a:extLst>
          </p:cNvPr>
          <p:cNvSpPr/>
          <p:nvPr userDrawn="1"/>
        </p:nvSpPr>
        <p:spPr>
          <a:xfrm>
            <a:off x="109537" y="514350"/>
            <a:ext cx="11972926" cy="6215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id="{5B246C35-3AA3-C623-8B67-88E0D65808B9}"/>
              </a:ext>
            </a:extLst>
          </p:cNvPr>
          <p:cNvSpPr/>
          <p:nvPr userDrawn="1"/>
        </p:nvSpPr>
        <p:spPr>
          <a:xfrm>
            <a:off x="109537" y="128588"/>
            <a:ext cx="11972926" cy="642938"/>
          </a:xfrm>
          <a:prstGeom prst="round2SameRect">
            <a:avLst>
              <a:gd name="adj1" fmla="val 16667"/>
              <a:gd name="adj2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– Plan Project</a:t>
            </a:r>
            <a:endParaRPr lang="ko-KR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사각형: 위쪽 모서리의 한쪽은 둥글고 다른 한쪽은 잘림 7">
            <a:extLst>
              <a:ext uri="{FF2B5EF4-FFF2-40B4-BE49-F238E27FC236}">
                <a16:creationId xmlns:a16="http://schemas.microsoft.com/office/drawing/2014/main" id="{DABC7677-6638-0C70-A4BA-7BD41646CD78}"/>
              </a:ext>
            </a:extLst>
          </p:cNvPr>
          <p:cNvSpPr/>
          <p:nvPr userDrawn="1"/>
        </p:nvSpPr>
        <p:spPr>
          <a:xfrm rot="10800000">
            <a:off x="109537" y="771526"/>
            <a:ext cx="10034588" cy="642937"/>
          </a:xfrm>
          <a:prstGeom prst="snipRoundRect">
            <a:avLst>
              <a:gd name="adj1" fmla="val 16667"/>
              <a:gd name="adj2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ABE0BF-7DC4-138C-9BC2-AFB0ED777991}"/>
              </a:ext>
            </a:extLst>
          </p:cNvPr>
          <p:cNvSpPr txBox="1"/>
          <p:nvPr userDrawn="1"/>
        </p:nvSpPr>
        <p:spPr>
          <a:xfrm>
            <a:off x="388839" y="757594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▷</a:t>
            </a:r>
          </a:p>
        </p:txBody>
      </p:sp>
    </p:spTree>
    <p:extLst>
      <p:ext uri="{BB962C8B-B14F-4D97-AF65-F5344CB8AC3E}">
        <p14:creationId xmlns:p14="http://schemas.microsoft.com/office/powerpoint/2010/main" val="18805177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64C7DB-2354-1ACC-0862-AEC1638CE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F60083-F5A7-E8AF-E72C-B8574B94C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70DA2A-47B4-BBAA-CFC4-5CC30F97D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A4B2F4-DF21-A644-6E69-054C356E9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1CD1F1-D12B-0B45-EEAD-DD64C3867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E89AA5-DBA5-66D2-6A36-7545EAB3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496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EE7FB9-A977-571E-B034-E0B5B1C56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A8FAEAF-A0E2-D967-A91F-EE85A3405F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67B8A-D528-6B7D-001D-3B77B4658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16A25D-88A0-3E1C-8864-7C5C8DAB0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25DFCC-3433-6FF0-39B2-97B907BD1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302D6-D6E8-E7EB-9B50-32A460CE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8967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9DFF4-C1E1-474A-C7E2-9D938B99B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5E7148-8ECB-B14A-17B2-0BF6259BE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5739D-E71E-8A90-FE1B-5FD667456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4C55FE-C287-0245-B1A9-B90D9D205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D53E14-21B6-1B76-14D5-F9A64CB35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813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ED39D14-DAEF-F583-A047-6C6C6D7D76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7CD3F5-164C-2E56-D6E8-A75ADE393F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54FA3E-1E75-39EE-4626-BA493EB32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AEEEC5-ECEF-EC4E-BFEA-D5B98AF65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E01F14-8C22-737D-150C-811C4ABC5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466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타이틀 레이아웃">
    <p:bg>
      <p:bgPr>
        <a:solidFill>
          <a:schemeClr val="bg1">
            <a:lumMod val="65000"/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441F3F3-5BE1-1F68-C4D7-8B463B3E056F}"/>
              </a:ext>
            </a:extLst>
          </p:cNvPr>
          <p:cNvSpPr/>
          <p:nvPr userDrawn="1"/>
        </p:nvSpPr>
        <p:spPr>
          <a:xfrm>
            <a:off x="109537" y="514350"/>
            <a:ext cx="11972926" cy="6215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id="{5B246C35-3AA3-C623-8B67-88E0D65808B9}"/>
              </a:ext>
            </a:extLst>
          </p:cNvPr>
          <p:cNvSpPr/>
          <p:nvPr userDrawn="1"/>
        </p:nvSpPr>
        <p:spPr>
          <a:xfrm>
            <a:off x="109537" y="128588"/>
            <a:ext cx="11972926" cy="642938"/>
          </a:xfrm>
          <a:prstGeom prst="round2SameRect">
            <a:avLst>
              <a:gd name="adj1" fmla="val 16667"/>
              <a:gd name="adj2" fmla="val 0"/>
            </a:avLst>
          </a:prstGeom>
          <a:ln>
            <a:noFill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3512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3A8ED-987A-4A9F-00D6-0E21F143A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E7AB62-7ABC-C86A-DD59-F862DDB5C2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ACAF95-2F5B-E9E6-BE80-E6069EC0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D9949A-E41B-61CF-ACD9-69F516480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1786D-B99B-9E24-D199-E2C3ED45F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79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D89DA-49BD-EF85-BCF8-6D7073BCF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342C21-9936-B700-344F-64C20A8F9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739347-BF45-F115-3217-74E2E2E1A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20A050-AC17-661D-523E-EEE6EF9BD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76457D-70E0-D3B0-430F-1C5C305BE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424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C2F273-6331-01CE-3B18-73D4E9E80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95C057-FA07-BE88-AF57-EBC687C27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EA772F-6667-EEBD-FBAF-1DDF05157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2E1596-591D-72D8-4756-A16E48B5A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B3F37-BA7B-8687-D6AF-43087AAA0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874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E0057E-7A1B-65A7-C7BE-E0877899C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2DE552-1AE2-2A14-B01D-33FC76A6A1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1389F4-A093-CE7C-6350-7E1BA37240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1BD78E-380A-9B97-0BA2-83A8647EE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B9CB9D-1709-8774-4D40-1276E4916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6A11CF-0195-47D1-3511-267B4ADAF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93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F1AF6-08D8-B46C-BFB1-660D65CE7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2AF2A7-08B2-D1FA-5609-7809D79C0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CF63AE-1584-1D7A-1E70-2600400D9C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45DF99-461C-9B01-96A1-0D1FCE3A40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D4D0D8B-44E9-5B49-8730-C44F98D75A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35A4D58-7847-132F-366E-524C19B4E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3F4CED6-8A48-7FC1-6792-85298E6D6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DF21271-4527-EC46-3FCE-7D83C4F7B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482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9998D4-6F5A-9BF6-494D-287E28396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4970B4-5145-CD1E-2D87-D6846E512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F41E7C-D808-CDC3-F5F3-7E7ED58F3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739103-C9C0-2167-288D-6B2C0B8DE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662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87DE0C1-1E20-CA88-C65F-500D581D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9E0B1C-BDCC-4EC6-2857-3E31482F5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AE04B5-8849-17C7-7E04-A9E46BE3D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124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796F45-4A0D-71DC-40F4-278186B39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A78209-E9E7-059B-7E90-93BC36CEA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9DE809-196C-7EEB-FAC6-BE60037C4C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358006-1D71-4D8A-94B9-F350F438177A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D4F08A-7A3C-1E1A-93F0-AA083EBEB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4A984F-4BF9-73D9-5E0A-EDA97DC89A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24105-74E2-4612-A21D-4E40476835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5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70" r:id="rId3"/>
    <p:sldLayoutId id="2147483971" r:id="rId4"/>
    <p:sldLayoutId id="2147483972" r:id="rId5"/>
    <p:sldLayoutId id="2147483973" r:id="rId6"/>
    <p:sldLayoutId id="2147483974" r:id="rId7"/>
    <p:sldLayoutId id="2147483975" r:id="rId8"/>
    <p:sldLayoutId id="2147483976" r:id="rId9"/>
    <p:sldLayoutId id="2147483977" r:id="rId10"/>
    <p:sldLayoutId id="2147483978" r:id="rId11"/>
    <p:sldLayoutId id="2147483979" r:id="rId12"/>
    <p:sldLayoutId id="2147483980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16D6311-8F3F-34D7-9383-32C4E30F8A93}"/>
              </a:ext>
            </a:extLst>
          </p:cNvPr>
          <p:cNvSpPr/>
          <p:nvPr/>
        </p:nvSpPr>
        <p:spPr>
          <a:xfrm>
            <a:off x="5924550" y="2509838"/>
            <a:ext cx="5805880" cy="155257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reflection blurRad="6350" stA="50000" endA="300" endPos="55000" dir="5400000" sy="-100000" algn="bl" rotWithShape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r>
              <a:rPr lang="en-US" altLang="ko-KR" sz="4400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Team – Plan Project</a:t>
            </a:r>
            <a:endParaRPr lang="ko-KR" altLang="en-US" sz="4400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순서도: 데이터 104">
            <a:extLst>
              <a:ext uri="{FF2B5EF4-FFF2-40B4-BE49-F238E27FC236}">
                <a16:creationId xmlns:a16="http://schemas.microsoft.com/office/drawing/2014/main" id="{1FB997BC-109F-40F5-79F6-5036F4B0D046}"/>
              </a:ext>
            </a:extLst>
          </p:cNvPr>
          <p:cNvSpPr>
            <a:spLocks/>
          </p:cNvSpPr>
          <p:nvPr/>
        </p:nvSpPr>
        <p:spPr>
          <a:xfrm rot="5400000" flipH="1">
            <a:off x="75137" y="802735"/>
            <a:ext cx="5953124" cy="5890701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241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410 h 10000"/>
              <a:gd name="connsiteX0" fmla="*/ 0 w 10000"/>
              <a:gd name="connsiteY0" fmla="*/ 2777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77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2777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2777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/>
          <p:cNvGrpSpPr/>
          <p:nvPr/>
        </p:nvGrpSpPr>
        <p:grpSpPr>
          <a:xfrm>
            <a:off x="305140" y="2691459"/>
            <a:ext cx="4724652" cy="820548"/>
            <a:chOff x="305140" y="1800866"/>
            <a:chExt cx="4724652" cy="82054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ABE0BF-7DC4-138C-9BC2-AFB0ED777991}"/>
                </a:ext>
              </a:extLst>
            </p:cNvPr>
            <p:cNvSpPr txBox="1"/>
            <p:nvPr/>
          </p:nvSpPr>
          <p:spPr>
            <a:xfrm>
              <a:off x="305140" y="1800866"/>
              <a:ext cx="665552" cy="820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/>
                <a:t>▷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0EEF392-F4D1-2675-4A23-7C8E0EAC335A}"/>
                </a:ext>
              </a:extLst>
            </p:cNvPr>
            <p:cNvSpPr txBox="1"/>
            <p:nvPr/>
          </p:nvSpPr>
          <p:spPr>
            <a:xfrm>
              <a:off x="970692" y="1887239"/>
              <a:ext cx="4059100" cy="734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i="1" dirty="0"/>
                <a:t>개발 사용</a:t>
              </a:r>
              <a:r>
                <a:rPr lang="ko-KR" altLang="en-US" sz="2800" dirty="0"/>
                <a:t> </a:t>
              </a:r>
              <a:r>
                <a:rPr lang="ko-KR" altLang="en-US" sz="2800" i="1" dirty="0"/>
                <a:t>기술</a:t>
              </a: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305140" y="1783607"/>
            <a:ext cx="4724652" cy="820548"/>
            <a:chOff x="305140" y="2691459"/>
            <a:chExt cx="4724652" cy="8205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ABE0BF-7DC4-138C-9BC2-AFB0ED777991}"/>
                </a:ext>
              </a:extLst>
            </p:cNvPr>
            <p:cNvSpPr txBox="1"/>
            <p:nvPr/>
          </p:nvSpPr>
          <p:spPr>
            <a:xfrm>
              <a:off x="305140" y="2691459"/>
              <a:ext cx="665552" cy="820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/>
                <a:t>▷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EEF392-F4D1-2675-4A23-7C8E0EAC335A}"/>
                </a:ext>
              </a:extLst>
            </p:cNvPr>
            <p:cNvSpPr txBox="1"/>
            <p:nvPr/>
          </p:nvSpPr>
          <p:spPr>
            <a:xfrm>
              <a:off x="970692" y="2777832"/>
              <a:ext cx="4059100" cy="734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i="1" dirty="0" smtClean="0"/>
                <a:t>프로젝트 소개</a:t>
              </a:r>
              <a:endParaRPr lang="ko-KR" altLang="en-US" sz="2800" i="1" dirty="0"/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305140" y="3582052"/>
            <a:ext cx="4724652" cy="820548"/>
            <a:chOff x="305140" y="3582052"/>
            <a:chExt cx="4724652" cy="82054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ABE0BF-7DC4-138C-9BC2-AFB0ED777991}"/>
                </a:ext>
              </a:extLst>
            </p:cNvPr>
            <p:cNvSpPr txBox="1"/>
            <p:nvPr/>
          </p:nvSpPr>
          <p:spPr>
            <a:xfrm>
              <a:off x="305140" y="3582052"/>
              <a:ext cx="665552" cy="820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/>
                <a:t>▷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EEF392-F4D1-2675-4A23-7C8E0EAC335A}"/>
                </a:ext>
              </a:extLst>
            </p:cNvPr>
            <p:cNvSpPr txBox="1"/>
            <p:nvPr/>
          </p:nvSpPr>
          <p:spPr>
            <a:xfrm>
              <a:off x="970692" y="3668425"/>
              <a:ext cx="4059100" cy="734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i="1" dirty="0" smtClean="0"/>
                <a:t>팀원 소개</a:t>
              </a:r>
              <a:endParaRPr lang="ko-KR" altLang="en-US" sz="2800" i="1" dirty="0"/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305140" y="4472645"/>
            <a:ext cx="4724652" cy="820548"/>
            <a:chOff x="305140" y="4472645"/>
            <a:chExt cx="4724652" cy="82054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9ABE0BF-7DC4-138C-9BC2-AFB0ED777991}"/>
                </a:ext>
              </a:extLst>
            </p:cNvPr>
            <p:cNvSpPr txBox="1"/>
            <p:nvPr/>
          </p:nvSpPr>
          <p:spPr>
            <a:xfrm>
              <a:off x="305140" y="4472645"/>
              <a:ext cx="665552" cy="820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/>
                <a:t>▷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0EEF392-F4D1-2675-4A23-7C8E0EAC335A}"/>
                </a:ext>
              </a:extLst>
            </p:cNvPr>
            <p:cNvSpPr txBox="1"/>
            <p:nvPr/>
          </p:nvSpPr>
          <p:spPr>
            <a:xfrm>
              <a:off x="970692" y="4559018"/>
              <a:ext cx="4059100" cy="7341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i="1" dirty="0" smtClean="0"/>
                <a:t>기능 설명</a:t>
              </a:r>
              <a:endParaRPr lang="ko-KR" alt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5016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메뉴 및 비밀번호 변경</a:t>
            </a:r>
            <a:endParaRPr lang="ko-KR" altLang="en-US" sz="2800" i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95" y="1574801"/>
            <a:ext cx="6564005" cy="34544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554" y="3838410"/>
            <a:ext cx="4863150" cy="2625890"/>
          </a:xfrm>
          <a:prstGeom prst="wedgeRectCallout">
            <a:avLst>
              <a:gd name="adj1" fmla="val -7876"/>
              <a:gd name="adj2" fmla="val -56950"/>
            </a:avLst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8750729"/>
              </p:ext>
            </p:extLst>
          </p:nvPr>
        </p:nvGraphicFramePr>
        <p:xfrm>
          <a:off x="7417081" y="1882473"/>
          <a:ext cx="4291222" cy="3911873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4291222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800" baseline="0" dirty="0" smtClean="0"/>
                        <a:t>홈 화면 버튼</a:t>
                      </a:r>
                      <a:endParaRPr lang="en-US" altLang="ko-KR" sz="1800" baseline="0" dirty="0" smtClean="0"/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     (</a:t>
                      </a:r>
                      <a:r>
                        <a:rPr lang="ko-KR" altLang="en-US" sz="1800" dirty="0" smtClean="0"/>
                        <a:t>선택 화면으로 이동</a:t>
                      </a:r>
                      <a:r>
                        <a:rPr lang="en-US" altLang="ko-KR" sz="1800" dirty="0" smtClean="0"/>
                        <a:t>)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 </a:t>
                      </a:r>
                      <a:r>
                        <a:rPr lang="ko-KR" altLang="en-US" sz="1800" dirty="0" smtClean="0"/>
                        <a:t>계획표 작성 버튼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나의 계획표 모음 보기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비밀번호 변경 보기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 </a:t>
                      </a:r>
                      <a:r>
                        <a:rPr lang="ko-KR" altLang="en-US" sz="1800" dirty="0" smtClean="0"/>
                        <a:t>비밀번호 변경 화면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비밀번호 변경 완료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150157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회원 탈퇴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55813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8. </a:t>
                      </a:r>
                      <a:r>
                        <a:rPr lang="ko-KR" altLang="en-US" sz="1800" dirty="0" smtClean="0"/>
                        <a:t>로그아웃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1580884"/>
                  </a:ext>
                </a:extLst>
              </a:tr>
            </a:tbl>
          </a:graphicData>
        </a:graphic>
      </p:graphicFrame>
      <p:sp>
        <p:nvSpPr>
          <p:cNvPr id="6" name="타원 5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35277" y="1483633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297377" y="2451921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371934" y="2451921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056000" y="3747242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324008" y="3211029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553931" y="5648942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837321" y="5491168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6432258" y="4138960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846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계획 </a:t>
            </a:r>
            <a:r>
              <a:rPr lang="ko-KR" altLang="en-US" sz="2800" i="1" dirty="0"/>
              <a:t>작성 </a:t>
            </a:r>
            <a:r>
              <a:rPr lang="en-US" altLang="ko-KR" sz="2800" i="1" dirty="0" smtClean="0"/>
              <a:t>(</a:t>
            </a:r>
            <a:r>
              <a:rPr lang="en-US" altLang="ko-KR" sz="2800" i="1" dirty="0"/>
              <a:t>1)</a:t>
            </a:r>
            <a:endParaRPr lang="ko-KR" altLang="en-US" sz="2800" i="1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524923" y="2095983"/>
          <a:ext cx="3389573" cy="2336995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389573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STEP1</a:t>
                      </a:r>
                      <a:r>
                        <a:rPr lang="en-US" altLang="ko-KR" sz="1800" baseline="0" dirty="0" smtClean="0"/>
                        <a:t> – </a:t>
                      </a:r>
                      <a:r>
                        <a:rPr lang="ko-KR" altLang="en-US" sz="1800" baseline="0" dirty="0" smtClean="0"/>
                        <a:t>날짜 설정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날짜 선택 달력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여행 제목 설정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 </a:t>
                      </a:r>
                      <a:r>
                        <a:rPr lang="ko-KR" altLang="en-US" sz="1800" dirty="0" smtClean="0"/>
                        <a:t>여행 시작</a:t>
                      </a:r>
                      <a:r>
                        <a:rPr lang="en-US" altLang="ko-KR" sz="1800" dirty="0" smtClean="0"/>
                        <a:t>,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마지막 날짜 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출발지 설정 이동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46" y="1700783"/>
            <a:ext cx="7971236" cy="4700017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67546" y="1700783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20634" y="3576286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551714" y="3088606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375170" y="4124765"/>
            <a:ext cx="353088" cy="308213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242364" y="506469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3871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833" y="1743642"/>
            <a:ext cx="8194087" cy="4640121"/>
          </a:xfrm>
          <a:prstGeom prst="rect">
            <a:avLst/>
          </a:prstGeom>
        </p:spPr>
      </p:pic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661400" y="2116266"/>
          <a:ext cx="3300622" cy="3271793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300622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STEP2</a:t>
                      </a:r>
                      <a:r>
                        <a:rPr lang="en-US" altLang="ko-KR" sz="1800" baseline="0" dirty="0" smtClean="0"/>
                        <a:t> – </a:t>
                      </a:r>
                      <a:r>
                        <a:rPr lang="ko-KR" altLang="en-US" sz="1800" baseline="0" dirty="0" smtClean="0"/>
                        <a:t>출발지 설정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주소 검색 버튼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지도 위치 </a:t>
                      </a:r>
                      <a:r>
                        <a:rPr lang="ko-KR" altLang="en-US" sz="1800" baseline="0" dirty="0" err="1" smtClean="0"/>
                        <a:t>마커</a:t>
                      </a:r>
                      <a:r>
                        <a:rPr lang="ko-KR" altLang="en-US" sz="1800" baseline="0" dirty="0" smtClean="0"/>
                        <a:t> 출력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출발 시간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이동 수단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출발지</a:t>
                      </a:r>
                      <a:r>
                        <a:rPr lang="en-US" altLang="ko-KR" sz="1800" dirty="0" smtClean="0"/>
                        <a:t> </a:t>
                      </a:r>
                      <a:r>
                        <a:rPr lang="ko-KR" altLang="en-US" sz="1800" dirty="0" smtClean="0"/>
                        <a:t>메모</a:t>
                      </a:r>
                      <a:r>
                        <a:rPr lang="ko-KR" altLang="en-US" sz="1800" baseline="0" dirty="0" smtClean="0"/>
                        <a:t> 입력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40555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숙소 설정 이동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70638"/>
                  </a:ext>
                </a:extLst>
              </a:tr>
            </a:tbl>
          </a:graphicData>
        </a:graphic>
      </p:graphicFrame>
      <p:sp>
        <p:nvSpPr>
          <p:cNvPr id="7" name="타원 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198914" y="1764515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888308" y="4102525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450908" y="2628441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124600" y="324116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124600" y="3711951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124600" y="4225317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830028" y="5320556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계획 </a:t>
            </a:r>
            <a:r>
              <a:rPr lang="ko-KR" altLang="en-US" sz="2800" i="1" dirty="0"/>
              <a:t>작성 </a:t>
            </a:r>
            <a:r>
              <a:rPr lang="en-US" altLang="ko-KR" sz="2800" i="1" dirty="0" smtClean="0"/>
              <a:t>(2)</a:t>
            </a:r>
            <a:endParaRPr lang="ko-KR" alt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441320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03" y="1580091"/>
            <a:ext cx="8046583" cy="4893281"/>
          </a:xfrm>
          <a:prstGeom prst="rect">
            <a:avLst/>
          </a:prstGeom>
        </p:spPr>
      </p:pic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482357" y="1630427"/>
          <a:ext cx="3347054" cy="4673990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347054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STEP3 – </a:t>
                      </a:r>
                      <a:r>
                        <a:rPr lang="ko-KR" altLang="en-US" sz="1800" dirty="0" smtClean="0"/>
                        <a:t>숙소 설정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주소 검색 버튼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err="1" smtClean="0"/>
                        <a:t>숙박일정</a:t>
                      </a:r>
                      <a:r>
                        <a:rPr lang="ko-KR" altLang="en-US" sz="1800" baseline="0" dirty="0" smtClean="0"/>
                        <a:t> 설정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예약 유무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숙소 가격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숙소 메모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40555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숙소 삭제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70638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8. N</a:t>
                      </a:r>
                      <a:r>
                        <a:rPr lang="ko-KR" altLang="en-US" sz="1800" dirty="0" smtClean="0"/>
                        <a:t>번째 숙소 설정 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707403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9. </a:t>
                      </a:r>
                      <a:r>
                        <a:rPr lang="ko-KR" altLang="en-US" sz="1800" dirty="0" err="1" smtClean="0"/>
                        <a:t>숙소추가</a:t>
                      </a:r>
                      <a:r>
                        <a:rPr lang="ko-KR" altLang="en-US" sz="1800" dirty="0" smtClean="0"/>
                        <a:t>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537817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10. </a:t>
                      </a:r>
                      <a:r>
                        <a:rPr lang="ko-KR" altLang="en-US" sz="1800" dirty="0" smtClean="0"/>
                        <a:t>일별 계획</a:t>
                      </a:r>
                      <a:r>
                        <a:rPr lang="ko-KR" altLang="en-US" sz="1800" baseline="0" dirty="0" smtClean="0"/>
                        <a:t> 이동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025468"/>
                  </a:ext>
                </a:extLst>
              </a:tr>
            </a:tbl>
          </a:graphicData>
        </a:graphic>
      </p:graphicFrame>
      <p:sp>
        <p:nvSpPr>
          <p:cNvPr id="4" name="타원 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116850" y="1521747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315269" y="228669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940306" y="293439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940306" y="3460171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147803" y="3426018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944309" y="393694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138725" y="471164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491813" y="5271945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096299" y="5623696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086898" y="5623695"/>
            <a:ext cx="413993" cy="35175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dirty="0" smtClean="0"/>
              <a:t>10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계획 </a:t>
            </a:r>
            <a:r>
              <a:rPr lang="ko-KR" altLang="en-US" sz="2800" i="1" dirty="0"/>
              <a:t>작성 </a:t>
            </a:r>
            <a:r>
              <a:rPr lang="en-US" altLang="ko-KR" sz="2800" i="1" dirty="0" smtClean="0"/>
              <a:t>(3)</a:t>
            </a:r>
            <a:endParaRPr lang="ko-KR" alt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690019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22" y="2896997"/>
            <a:ext cx="6076987" cy="3630542"/>
          </a:xfrm>
          <a:prstGeom prst="rect">
            <a:avLst/>
          </a:prstGeom>
        </p:spPr>
      </p:pic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545286" y="2000152"/>
          <a:ext cx="3300622" cy="3739192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300622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</a:t>
                      </a:r>
                      <a:r>
                        <a:rPr lang="ko-KR" altLang="en-US" sz="1800" dirty="0" smtClean="0"/>
                        <a:t>날짜 별 계획 </a:t>
                      </a:r>
                      <a:r>
                        <a:rPr lang="en-US" altLang="ko-KR" sz="1800" dirty="0" smtClean="0"/>
                        <a:t>– </a:t>
                      </a:r>
                      <a:r>
                        <a:rPr lang="ko-KR" altLang="en-US" sz="1800" dirty="0" smtClean="0"/>
                        <a:t>출발지</a:t>
                      </a:r>
                      <a:r>
                        <a:rPr lang="ko-KR" altLang="en-US" sz="1800" baseline="0" dirty="0" smtClean="0"/>
                        <a:t> 설정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출발지 주소 불러오기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출발지 주소 검색 버튼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출발지 장소 이름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출발 시간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출발지</a:t>
                      </a:r>
                      <a:r>
                        <a:rPr lang="ko-KR" altLang="en-US" sz="1800" baseline="0" dirty="0" smtClean="0"/>
                        <a:t> 메모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40555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일정 삭제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90392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8.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일정 추가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70638"/>
                  </a:ext>
                </a:extLst>
              </a:tr>
            </a:tbl>
          </a:graphicData>
        </a:graphic>
      </p:graphicFrame>
      <p:sp>
        <p:nvSpPr>
          <p:cNvPr id="4" name="타원 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78077" y="2721121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자유형 7"/>
          <p:cNvSpPr/>
          <p:nvPr/>
        </p:nvSpPr>
        <p:spPr>
          <a:xfrm>
            <a:off x="4122274" y="1624083"/>
            <a:ext cx="4244454" cy="1746914"/>
          </a:xfrm>
          <a:custGeom>
            <a:avLst/>
            <a:gdLst>
              <a:gd name="connsiteX0" fmla="*/ 0 w 4244454"/>
              <a:gd name="connsiteY0" fmla="*/ 0 h 1746914"/>
              <a:gd name="connsiteX1" fmla="*/ 0 w 4244454"/>
              <a:gd name="connsiteY1" fmla="*/ 1569493 h 1746914"/>
              <a:gd name="connsiteX2" fmla="*/ 518615 w 4244454"/>
              <a:gd name="connsiteY2" fmla="*/ 1569493 h 1746914"/>
              <a:gd name="connsiteX3" fmla="*/ 518615 w 4244454"/>
              <a:gd name="connsiteY3" fmla="*/ 1746914 h 1746914"/>
              <a:gd name="connsiteX4" fmla="*/ 1173707 w 4244454"/>
              <a:gd name="connsiteY4" fmla="*/ 1555845 h 1746914"/>
              <a:gd name="connsiteX5" fmla="*/ 4244454 w 4244454"/>
              <a:gd name="connsiteY5" fmla="*/ 1555845 h 1746914"/>
              <a:gd name="connsiteX6" fmla="*/ 4244454 w 4244454"/>
              <a:gd name="connsiteY6" fmla="*/ 13648 h 1746914"/>
              <a:gd name="connsiteX7" fmla="*/ 0 w 4244454"/>
              <a:gd name="connsiteY7" fmla="*/ 0 h 174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4454" h="1746914">
                <a:moveTo>
                  <a:pt x="0" y="0"/>
                </a:moveTo>
                <a:lnTo>
                  <a:pt x="0" y="1569493"/>
                </a:lnTo>
                <a:lnTo>
                  <a:pt x="518615" y="1569493"/>
                </a:lnTo>
                <a:lnTo>
                  <a:pt x="518615" y="1746914"/>
                </a:lnTo>
                <a:lnTo>
                  <a:pt x="1173707" y="1555845"/>
                </a:lnTo>
                <a:lnTo>
                  <a:pt x="4244454" y="1555845"/>
                </a:lnTo>
                <a:lnTo>
                  <a:pt x="4244454" y="136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945730" y="1581594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502033" y="3793844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995654" y="4169331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977291" y="4181508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982443" y="4808649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440438" y="5271945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133316" y="5793415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계획 </a:t>
            </a:r>
            <a:r>
              <a:rPr lang="ko-KR" altLang="en-US" sz="2800" i="1" dirty="0"/>
              <a:t>작성 </a:t>
            </a:r>
            <a:r>
              <a:rPr lang="en-US" altLang="ko-KR" sz="2800" i="1" dirty="0" smtClean="0"/>
              <a:t>(4)</a:t>
            </a:r>
            <a:endParaRPr lang="ko-KR" alt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362651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05" y="1690588"/>
            <a:ext cx="7862004" cy="4805746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043022" y="3636048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768628" y="5412531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927249" y="576428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830275" y="5764281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6243215" y="3284297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974484" y="3997958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890919" y="3987799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계획 </a:t>
            </a:r>
            <a:r>
              <a:rPr lang="ko-KR" altLang="en-US" sz="2800" i="1" dirty="0"/>
              <a:t>작성 </a:t>
            </a:r>
            <a:r>
              <a:rPr lang="en-US" altLang="ko-KR" sz="2800" i="1" dirty="0" smtClean="0"/>
              <a:t>(5)</a:t>
            </a:r>
            <a:endParaRPr lang="ko-KR" altLang="en-US" sz="2800" i="1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303737" y="2014608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890919" y="3284296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6574009" y="5767842"/>
            <a:ext cx="413993" cy="35175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dirty="0" smtClean="0"/>
              <a:t>10</a:t>
            </a:r>
            <a:endParaRPr lang="ko-KR" altLang="en-US" dirty="0"/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/>
          </p:nvPr>
        </p:nvGraphicFramePr>
        <p:xfrm>
          <a:off x="8451877" y="1721867"/>
          <a:ext cx="3347054" cy="4673990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347054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</a:t>
                      </a:r>
                      <a:r>
                        <a:rPr lang="ko-KR" altLang="en-US" sz="1800" dirty="0" smtClean="0"/>
                        <a:t>날짜 별 계획 </a:t>
                      </a:r>
                      <a:r>
                        <a:rPr lang="en-US" altLang="ko-KR" sz="1800" dirty="0" smtClean="0"/>
                        <a:t>–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일정 설정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출발지에서 일정 경로 보기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경로 거리</a:t>
                      </a:r>
                      <a:r>
                        <a:rPr lang="en-US" altLang="ko-KR" sz="1800" baseline="0" dirty="0" smtClean="0"/>
                        <a:t>, </a:t>
                      </a:r>
                      <a:r>
                        <a:rPr lang="ko-KR" altLang="en-US" sz="1800" baseline="0" dirty="0" smtClean="0"/>
                        <a:t>시간 보기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장소 이름 성정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활동 시간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예약 유무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40555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baseline="0" dirty="0" smtClean="0"/>
                        <a:t>예정 지출 설정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70638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8. </a:t>
                      </a:r>
                      <a:r>
                        <a:rPr lang="ko-KR" altLang="en-US" sz="1800" dirty="0" smtClean="0"/>
                        <a:t>일정 경로 보기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707403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9. </a:t>
                      </a:r>
                      <a:r>
                        <a:rPr lang="ko-KR" altLang="en-US" sz="1800" dirty="0" smtClean="0"/>
                        <a:t>다음</a:t>
                      </a:r>
                      <a:r>
                        <a:rPr lang="ko-KR" altLang="en-US" sz="1800" baseline="0" dirty="0" smtClean="0"/>
                        <a:t> 날짜 설정 이동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537817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10. </a:t>
                      </a:r>
                      <a:r>
                        <a:rPr lang="ko-KR" altLang="en-US" sz="1800" dirty="0" smtClean="0"/>
                        <a:t>초기 설정 수정</a:t>
                      </a:r>
                      <a:r>
                        <a:rPr lang="ko-KR" altLang="en-US" sz="1800" baseline="0" dirty="0" smtClean="0"/>
                        <a:t>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025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9432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22" y="1639006"/>
            <a:ext cx="7783425" cy="4846199"/>
          </a:xfrm>
          <a:prstGeom prst="rect">
            <a:avLst/>
          </a:prstGeom>
        </p:spPr>
      </p:pic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530046" y="1716200"/>
          <a:ext cx="3300622" cy="2336995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300622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</a:t>
                      </a:r>
                      <a:r>
                        <a:rPr lang="ko-KR" altLang="en-US" sz="1800" dirty="0" smtClean="0"/>
                        <a:t>마지막</a:t>
                      </a:r>
                      <a:r>
                        <a:rPr lang="ko-KR" altLang="en-US" sz="1800" baseline="0" dirty="0" smtClean="0"/>
                        <a:t> 날짜 일정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최종 도착지 이름 설정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최종 도착지 주소 검색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일정 저장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계획 보기로 이동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</a:tbl>
          </a:graphicData>
        </a:graphic>
      </p:graphicFrame>
      <p:sp>
        <p:nvSpPr>
          <p:cNvPr id="4" name="타원 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750846" y="5746143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6480719" y="1540325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890693" y="2173473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105626" y="2777366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841891" y="1540325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계획 </a:t>
            </a:r>
            <a:r>
              <a:rPr lang="ko-KR" altLang="en-US" sz="2800" i="1" dirty="0"/>
              <a:t>작성 </a:t>
            </a:r>
            <a:r>
              <a:rPr lang="en-US" altLang="ko-KR" sz="2800" i="1" dirty="0" smtClean="0"/>
              <a:t>(6)</a:t>
            </a:r>
            <a:endParaRPr lang="ko-KR" alt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076176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나의 계획표</a:t>
            </a:r>
            <a:endParaRPr lang="ko-KR" altLang="en-US" sz="2800" i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55" y="1539499"/>
            <a:ext cx="6253545" cy="323570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213" y="4171809"/>
            <a:ext cx="4442427" cy="2498865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414616"/>
              </p:ext>
            </p:extLst>
          </p:nvPr>
        </p:nvGraphicFramePr>
        <p:xfrm>
          <a:off x="7251700" y="2265524"/>
          <a:ext cx="4510980" cy="2336995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4510980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나의 계획표 보기 화면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계획 제목 및 일정 확인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계획표 삭제 버튼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계획표 </a:t>
                      </a:r>
                      <a:r>
                        <a:rPr lang="ko-KR" altLang="en-US" sz="1800" baseline="0" dirty="0" err="1" smtClean="0"/>
                        <a:t>일자별로</a:t>
                      </a:r>
                      <a:r>
                        <a:rPr lang="ko-KR" altLang="en-US" sz="1800" baseline="0" dirty="0" smtClean="0"/>
                        <a:t> 상세히 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계획표 페이지 이동 애니메이션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</a:tbl>
          </a:graphicData>
        </a:graphic>
      </p:graphicFrame>
      <p:sp>
        <p:nvSpPr>
          <p:cNvPr id="6" name="타원 5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40323" y="1754359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41374" y="3625303"/>
            <a:ext cx="482072" cy="451397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776677" y="3408298"/>
            <a:ext cx="433123" cy="434009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205213" y="4264035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18241" y="2678790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088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계획 </a:t>
            </a:r>
            <a:r>
              <a:rPr lang="ko-KR" altLang="en-US" sz="2800" i="1" dirty="0" smtClean="0"/>
              <a:t>보기 </a:t>
            </a:r>
            <a:r>
              <a:rPr lang="en-US" altLang="ko-KR" sz="2800" i="1" dirty="0" smtClean="0"/>
              <a:t>(1)</a:t>
            </a:r>
            <a:endParaRPr lang="ko-KR" altLang="en-US" sz="2800" i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" y="1608702"/>
            <a:ext cx="8063647" cy="4819393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654092" y="391282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064590" y="284675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590270" y="4720183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157710" y="5380977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061228" y="335279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178520" y="200015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46270" y="160870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825432" y="5380976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061228" y="5380976"/>
            <a:ext cx="413993" cy="35175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8575259" y="1681403"/>
          <a:ext cx="3347054" cy="4379272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347054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</a:t>
                      </a:r>
                      <a:r>
                        <a:rPr lang="ko-KR" altLang="en-US" sz="1800" dirty="0" smtClean="0"/>
                        <a:t>날짜 별 계</a:t>
                      </a:r>
                      <a:r>
                        <a:rPr lang="ko-KR" altLang="en-US" sz="1800" baseline="0" dirty="0" smtClean="0"/>
                        <a:t>획 보기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여행 제목 보기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출발지 주소 보기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일정 경로 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경로 거리</a:t>
                      </a:r>
                      <a:r>
                        <a:rPr lang="en-US" altLang="ko-KR" sz="1800" baseline="0" dirty="0" smtClean="0"/>
                        <a:t>, </a:t>
                      </a:r>
                      <a:r>
                        <a:rPr lang="ko-KR" altLang="en-US" sz="1800" baseline="0" dirty="0" smtClean="0"/>
                        <a:t>시간 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출발 시간 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40555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N</a:t>
                      </a:r>
                      <a:r>
                        <a:rPr lang="ko-KR" altLang="en-US" sz="1800" dirty="0" smtClean="0"/>
                        <a:t>번째 </a:t>
                      </a:r>
                      <a:r>
                        <a:rPr lang="ko-KR" altLang="en-US" sz="1800" dirty="0" err="1" smtClean="0"/>
                        <a:t>일정보기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70638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8. </a:t>
                      </a:r>
                      <a:r>
                        <a:rPr lang="ko-KR" altLang="en-US" sz="1800" dirty="0" smtClean="0"/>
                        <a:t>일정 수정하기 버튼</a:t>
                      </a:r>
                      <a:endParaRPr lang="en-US" altLang="ko-KR" sz="1800" dirty="0" smtClean="0"/>
                    </a:p>
                    <a:p>
                      <a:pPr latinLnBrk="1"/>
                      <a:r>
                        <a:rPr lang="en-US" altLang="ko-KR" sz="1800" dirty="0" smtClean="0"/>
                        <a:t>(</a:t>
                      </a:r>
                      <a:r>
                        <a:rPr lang="ko-KR" altLang="en-US" sz="1800" dirty="0" smtClean="0"/>
                        <a:t>계획 수정하기로 이동</a:t>
                      </a:r>
                      <a:r>
                        <a:rPr lang="en-US" altLang="ko-KR" sz="1800" dirty="0" smtClean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707403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9. </a:t>
                      </a:r>
                      <a:r>
                        <a:rPr lang="ko-KR" altLang="en-US" sz="1800" dirty="0" smtClean="0"/>
                        <a:t>다음</a:t>
                      </a:r>
                      <a:r>
                        <a:rPr lang="ko-KR" altLang="en-US" sz="1800" baseline="0" dirty="0" smtClean="0"/>
                        <a:t> 날짜로 이동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537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5685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54"/>
          <a:stretch/>
        </p:blipFill>
        <p:spPr>
          <a:xfrm>
            <a:off x="4376392" y="1648401"/>
            <a:ext cx="3963992" cy="483780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1"/>
          <a:stretch/>
        </p:blipFill>
        <p:spPr>
          <a:xfrm>
            <a:off x="236023" y="1662689"/>
            <a:ext cx="4037918" cy="4809225"/>
          </a:xfrm>
          <a:prstGeom prst="rect">
            <a:avLst/>
          </a:prstGeom>
        </p:spPr>
      </p:pic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442835" y="1662689"/>
          <a:ext cx="3448594" cy="3271793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448594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N</a:t>
                      </a:r>
                      <a:r>
                        <a:rPr lang="ko-KR" altLang="en-US" sz="1800" dirty="0" smtClean="0"/>
                        <a:t>번째 일정 계획 보기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일정 주소 보기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활동 시간 보기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예약 유무 및 예상 지출 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일정 메모 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마지막 날짜 최종 도착지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40555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8.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err="1" smtClean="0"/>
                        <a:t>여행계획표</a:t>
                      </a:r>
                      <a:r>
                        <a:rPr lang="ko-KR" altLang="en-US" sz="1800" baseline="0" dirty="0" smtClean="0"/>
                        <a:t> </a:t>
                      </a:r>
                      <a:r>
                        <a:rPr lang="en-US" altLang="ko-KR" sz="1800" baseline="0" dirty="0" smtClean="0"/>
                        <a:t>PDF </a:t>
                      </a:r>
                      <a:r>
                        <a:rPr lang="ko-KR" altLang="en-US" sz="1800" baseline="0" dirty="0" smtClean="0"/>
                        <a:t>출력 버튼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70638"/>
                  </a:ext>
                </a:extLst>
              </a:tr>
            </a:tbl>
          </a:graphicData>
        </a:graphic>
      </p:graphicFrame>
      <p:sp>
        <p:nvSpPr>
          <p:cNvPr id="4" name="타원 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262214" y="2313333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967835" y="4562466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352828" y="2690000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54308" y="2888565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004359" y="3714171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계획 </a:t>
            </a:r>
            <a:r>
              <a:rPr lang="ko-KR" altLang="en-US" sz="2800" i="1" dirty="0"/>
              <a:t>보기  </a:t>
            </a:r>
            <a:r>
              <a:rPr lang="en-US" altLang="ko-KR" sz="2800" i="1" dirty="0" smtClean="0"/>
              <a:t>(2)</a:t>
            </a:r>
            <a:endParaRPr lang="ko-KR" altLang="en-US" sz="2800" i="1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91291" y="5341314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291461" y="1961582"/>
            <a:ext cx="353088" cy="35175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727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프로젝트 소개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525500" y="1594882"/>
            <a:ext cx="11141000" cy="4917113"/>
            <a:chOff x="393427" y="1594882"/>
            <a:chExt cx="11141000" cy="4917113"/>
          </a:xfrm>
        </p:grpSpPr>
        <p:sp>
          <p:nvSpPr>
            <p:cNvPr id="3" name="순서도: 데이터 104">
              <a:extLst>
                <a:ext uri="{FF2B5EF4-FFF2-40B4-BE49-F238E27FC236}">
                  <a16:creationId xmlns:a16="http://schemas.microsoft.com/office/drawing/2014/main" id="{1FB997BC-109F-40F5-79F6-5036F4B0D046}"/>
                </a:ext>
              </a:extLst>
            </p:cNvPr>
            <p:cNvSpPr>
              <a:spLocks/>
            </p:cNvSpPr>
            <p:nvPr/>
          </p:nvSpPr>
          <p:spPr>
            <a:xfrm rot="5400000" flipH="1">
              <a:off x="3505370" y="-1517061"/>
              <a:ext cx="4917113" cy="11141000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241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410 h 10000"/>
                <a:gd name="connsiteX0" fmla="*/ 0 w 10000"/>
                <a:gd name="connsiteY0" fmla="*/ 2777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777 h 10000"/>
                <a:gd name="connsiteX0" fmla="*/ 0 w 10000"/>
                <a:gd name="connsiteY0" fmla="*/ 0 h 10027"/>
                <a:gd name="connsiteX1" fmla="*/ 10000 w 10000"/>
                <a:gd name="connsiteY1" fmla="*/ 27 h 10027"/>
                <a:gd name="connsiteX2" fmla="*/ 10000 w 10000"/>
                <a:gd name="connsiteY2" fmla="*/ 10027 h 10027"/>
                <a:gd name="connsiteX3" fmla="*/ 0 w 10000"/>
                <a:gd name="connsiteY3" fmla="*/ 10027 h 10027"/>
                <a:gd name="connsiteX4" fmla="*/ 0 w 10000"/>
                <a:gd name="connsiteY4" fmla="*/ 0 h 10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27">
                  <a:moveTo>
                    <a:pt x="0" y="0"/>
                  </a:moveTo>
                  <a:lnTo>
                    <a:pt x="10000" y="27"/>
                  </a:lnTo>
                  <a:lnTo>
                    <a:pt x="10000" y="10027"/>
                  </a:lnTo>
                  <a:lnTo>
                    <a:pt x="0" y="100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ABE0BF-7DC4-138C-9BC2-AFB0ED777991}"/>
                </a:ext>
              </a:extLst>
            </p:cNvPr>
            <p:cNvSpPr txBox="1"/>
            <p:nvPr/>
          </p:nvSpPr>
          <p:spPr>
            <a:xfrm>
              <a:off x="847306" y="2238797"/>
              <a:ext cx="5552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▷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99C8DCE-9706-A9C3-6F48-6F334B35F110}"/>
                </a:ext>
              </a:extLst>
            </p:cNvPr>
            <p:cNvSpPr txBox="1"/>
            <p:nvPr/>
          </p:nvSpPr>
          <p:spPr>
            <a:xfrm>
              <a:off x="1457708" y="2238797"/>
              <a:ext cx="901243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i="1" dirty="0" smtClean="0"/>
                <a:t>국내 여행하는데 있어서 계획들을 직관적이고 공유하기 쉽게 하면 어떨까</a:t>
              </a:r>
              <a:r>
                <a:rPr lang="en-US" altLang="ko-KR" sz="2800" i="1" dirty="0" smtClean="0"/>
                <a:t>?</a:t>
              </a:r>
              <a:endParaRPr lang="ko-KR" altLang="en-US" sz="2800" i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9ABE0BF-7DC4-138C-9BC2-AFB0ED777991}"/>
                </a:ext>
              </a:extLst>
            </p:cNvPr>
            <p:cNvSpPr txBox="1"/>
            <p:nvPr/>
          </p:nvSpPr>
          <p:spPr>
            <a:xfrm>
              <a:off x="872546" y="3486907"/>
              <a:ext cx="5552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▷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9C8DCE-9706-A9C3-6F48-6F334B35F110}"/>
                </a:ext>
              </a:extLst>
            </p:cNvPr>
            <p:cNvSpPr txBox="1"/>
            <p:nvPr/>
          </p:nvSpPr>
          <p:spPr>
            <a:xfrm>
              <a:off x="1457707" y="3486907"/>
              <a:ext cx="901243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i="1" dirty="0" smtClean="0"/>
                <a:t>하루 일정에 관하여 이동 거리와 시간을 </a:t>
              </a:r>
              <a:r>
                <a:rPr lang="en-US" altLang="ko-KR" sz="2800" i="1" dirty="0" smtClean="0"/>
                <a:t>PDF </a:t>
              </a:r>
              <a:r>
                <a:rPr lang="ko-KR" altLang="en-US" sz="2800" i="1" dirty="0" smtClean="0"/>
                <a:t>문서화를 통해 쉽게 공유하는게 가능하지 않을까</a:t>
              </a:r>
              <a:r>
                <a:rPr lang="en-US" altLang="ko-KR" sz="2800" i="1" dirty="0" smtClean="0"/>
                <a:t>?</a:t>
              </a:r>
              <a:endParaRPr lang="ko-KR" altLang="en-US" sz="2800" i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ABE0BF-7DC4-138C-9BC2-AFB0ED777991}"/>
                </a:ext>
              </a:extLst>
            </p:cNvPr>
            <p:cNvSpPr txBox="1"/>
            <p:nvPr/>
          </p:nvSpPr>
          <p:spPr>
            <a:xfrm>
              <a:off x="872546" y="4735017"/>
              <a:ext cx="5552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/>
                <a:t>▷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99C8DCE-9706-A9C3-6F48-6F334B35F110}"/>
                </a:ext>
              </a:extLst>
            </p:cNvPr>
            <p:cNvSpPr txBox="1"/>
            <p:nvPr/>
          </p:nvSpPr>
          <p:spPr>
            <a:xfrm>
              <a:off x="1457707" y="4736203"/>
              <a:ext cx="901243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i="1" dirty="0" smtClean="0"/>
                <a:t>(</a:t>
              </a:r>
              <a:r>
                <a:rPr lang="ko-KR" altLang="en-US" sz="2800" i="1" dirty="0" smtClean="0"/>
                <a:t>서울 기준</a:t>
              </a:r>
              <a:r>
                <a:rPr lang="en-US" altLang="ko-KR" sz="2800" i="1" dirty="0" smtClean="0"/>
                <a:t>)</a:t>
              </a:r>
              <a:r>
                <a:rPr lang="ko-KR" altLang="en-US" sz="2800" i="1" dirty="0" smtClean="0"/>
                <a:t> 실시간으로 현재 날씨를 이용해 직관적으로 보이게 가능하지 않을까</a:t>
              </a:r>
              <a:r>
                <a:rPr lang="en-US" altLang="ko-KR" sz="2800" i="1" dirty="0" smtClean="0"/>
                <a:t>?</a:t>
              </a:r>
              <a:endParaRPr lang="ko-KR" alt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72914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PDF </a:t>
            </a:r>
            <a:r>
              <a:rPr lang="ko-KR" altLang="en-US" sz="2800" i="1" dirty="0" smtClean="0"/>
              <a:t>파일 </a:t>
            </a:r>
            <a:r>
              <a:rPr lang="en-US" altLang="ko-KR" sz="2800" i="1" dirty="0" smtClean="0"/>
              <a:t>(1)</a:t>
            </a:r>
            <a:endParaRPr lang="ko-KR" altLang="en-US" sz="2800" i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97" y="2214922"/>
            <a:ext cx="6860335" cy="3518205"/>
          </a:xfrm>
          <a:prstGeom prst="rect">
            <a:avLst/>
          </a:prstGeom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6784221"/>
              </p:ext>
            </p:extLst>
          </p:nvPr>
        </p:nvGraphicFramePr>
        <p:xfrm>
          <a:off x="7251700" y="2265524"/>
          <a:ext cx="4510980" cy="3271793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4510980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</a:t>
                      </a:r>
                      <a:r>
                        <a:rPr lang="en-US" altLang="ko-KR" sz="1800" baseline="0" dirty="0" smtClean="0"/>
                        <a:t> PDF </a:t>
                      </a:r>
                      <a:r>
                        <a:rPr lang="ko-KR" altLang="en-US" sz="1800" baseline="0" dirty="0" smtClean="0"/>
                        <a:t>출력 화면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계획표 타이틀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숙소 정보 화면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숙소 위치 확인 가능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일별로 일정 확인 가능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일별로 경로 및 거리</a:t>
                      </a:r>
                      <a:r>
                        <a:rPr lang="en-US" altLang="ko-KR" sz="1800" dirty="0" smtClean="0"/>
                        <a:t>, </a:t>
                      </a:r>
                      <a:r>
                        <a:rPr lang="ko-KR" altLang="en-US" sz="1800" dirty="0" smtClean="0"/>
                        <a:t>시간 확인 가능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489078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실제 </a:t>
                      </a:r>
                      <a:r>
                        <a:rPr lang="en-US" altLang="ko-KR" sz="1800" dirty="0" smtClean="0"/>
                        <a:t>PDF </a:t>
                      </a:r>
                      <a:r>
                        <a:rPr lang="ko-KR" altLang="en-US" sz="1800" dirty="0" smtClean="0"/>
                        <a:t>다운로드 확인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022254"/>
                  </a:ext>
                </a:extLst>
              </a:tr>
            </a:tbl>
          </a:graphicData>
        </a:graphic>
      </p:graphicFrame>
      <p:sp>
        <p:nvSpPr>
          <p:cNvPr id="8" name="타원 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984523" y="2090978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302527" y="2981670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268404" y="3390255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734764" y="2090978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930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043"/>
          <a:stretch/>
        </p:blipFill>
        <p:spPr>
          <a:xfrm>
            <a:off x="1502490" y="5825066"/>
            <a:ext cx="4278232" cy="5853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PDF </a:t>
            </a:r>
            <a:r>
              <a:rPr lang="ko-KR" altLang="en-US" sz="2800" i="1" dirty="0" smtClean="0"/>
              <a:t>파일 </a:t>
            </a:r>
            <a:r>
              <a:rPr lang="en-US" altLang="ko-KR" sz="2800" i="1" dirty="0" smtClean="0"/>
              <a:t>(2)</a:t>
            </a:r>
            <a:endParaRPr lang="ko-KR" altLang="en-US" sz="2800" i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785" y="1674126"/>
            <a:ext cx="4489643" cy="3932446"/>
          </a:xfrm>
          <a:prstGeom prst="wedgeRectCallout">
            <a:avLst>
              <a:gd name="adj1" fmla="val -10664"/>
              <a:gd name="adj2" fmla="val -43791"/>
            </a:avLst>
          </a:prstGeom>
        </p:spPr>
      </p:pic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7251700" y="2265524"/>
          <a:ext cx="4510980" cy="3271793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4510980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</a:t>
                      </a:r>
                      <a:r>
                        <a:rPr lang="en-US" altLang="ko-KR" sz="1800" baseline="0" dirty="0" smtClean="0"/>
                        <a:t> PDF </a:t>
                      </a:r>
                      <a:r>
                        <a:rPr lang="ko-KR" altLang="en-US" sz="1800" baseline="0" dirty="0" smtClean="0"/>
                        <a:t>출력 화면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계획표 타이틀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숙소 정보 화면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숙소 위치 확인 가능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일별로 일정 확인 가능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일별로 경로 및 거리</a:t>
                      </a:r>
                      <a:r>
                        <a:rPr lang="en-US" altLang="ko-KR" sz="1800" dirty="0" smtClean="0"/>
                        <a:t>, </a:t>
                      </a:r>
                      <a:r>
                        <a:rPr lang="ko-KR" altLang="en-US" sz="1800" dirty="0" smtClean="0"/>
                        <a:t>시간 확인 가능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489078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실제 </a:t>
                      </a:r>
                      <a:r>
                        <a:rPr lang="en-US" altLang="ko-KR" sz="1800" dirty="0" smtClean="0"/>
                        <a:t>PDF </a:t>
                      </a:r>
                      <a:r>
                        <a:rPr lang="ko-KR" altLang="en-US" sz="1800" dirty="0" smtClean="0"/>
                        <a:t>다운로드 확인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022254"/>
                  </a:ext>
                </a:extLst>
              </a:tr>
            </a:tbl>
          </a:graphicData>
        </a:graphic>
      </p:graphicFrame>
      <p:sp>
        <p:nvSpPr>
          <p:cNvPr id="9" name="타원 8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989382" y="5682746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332430" y="2009941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221259" y="3747599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857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0EEF392-F4D1-2675-4A23-7C8E0EAC335A}"/>
              </a:ext>
            </a:extLst>
          </p:cNvPr>
          <p:cNvSpPr txBox="1"/>
          <p:nvPr/>
        </p:nvSpPr>
        <p:spPr>
          <a:xfrm>
            <a:off x="1053431" y="819149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개발 사용</a:t>
            </a:r>
            <a:r>
              <a:rPr lang="ko-KR" altLang="en-US" sz="2800" dirty="0"/>
              <a:t> </a:t>
            </a:r>
            <a:r>
              <a:rPr lang="ko-KR" altLang="en-US" sz="2800" i="1" dirty="0"/>
              <a:t>기술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1123163" y="1569817"/>
            <a:ext cx="9945675" cy="4938967"/>
            <a:chOff x="1038309" y="1569817"/>
            <a:chExt cx="9945675" cy="4938967"/>
          </a:xfrm>
        </p:grpSpPr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6EE0942B-0ED6-E1A8-BD1F-B03BC4E1E65E}"/>
                </a:ext>
              </a:extLst>
            </p:cNvPr>
            <p:cNvSpPr/>
            <p:nvPr/>
          </p:nvSpPr>
          <p:spPr>
            <a:xfrm>
              <a:off x="1723277" y="1569817"/>
              <a:ext cx="1628775" cy="523220"/>
            </a:xfrm>
            <a:prstGeom prst="round2SameRect">
              <a:avLst/>
            </a:prstGeom>
            <a:solidFill>
              <a:schemeClr val="accent2">
                <a:lumMod val="20000"/>
                <a:lumOff val="8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Front</a:t>
              </a:r>
              <a:endPara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사각형: 둥근 위쪽 모서리 11">
              <a:extLst>
                <a:ext uri="{FF2B5EF4-FFF2-40B4-BE49-F238E27FC236}">
                  <a16:creationId xmlns:a16="http://schemas.microsoft.com/office/drawing/2014/main" id="{51BD4A59-1853-E9CF-8F37-D6B85858AB69}"/>
                </a:ext>
              </a:extLst>
            </p:cNvPr>
            <p:cNvSpPr/>
            <p:nvPr/>
          </p:nvSpPr>
          <p:spPr>
            <a:xfrm>
              <a:off x="8772829" y="1579164"/>
              <a:ext cx="1628775" cy="523220"/>
            </a:xfrm>
            <a:prstGeom prst="round2SameRect">
              <a:avLst/>
            </a:prstGeom>
            <a:solidFill>
              <a:schemeClr val="accent2">
                <a:lumMod val="20000"/>
                <a:lumOff val="8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Common</a:t>
              </a:r>
              <a:endPara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사각형: 둥근 위쪽 모서리 12">
              <a:extLst>
                <a:ext uri="{FF2B5EF4-FFF2-40B4-BE49-F238E27FC236}">
                  <a16:creationId xmlns:a16="http://schemas.microsoft.com/office/drawing/2014/main" id="{1D42B912-FC37-8564-A453-FDC8AE6DE478}"/>
                </a:ext>
              </a:extLst>
            </p:cNvPr>
            <p:cNvSpPr/>
            <p:nvPr/>
          </p:nvSpPr>
          <p:spPr>
            <a:xfrm>
              <a:off x="5248053" y="1579164"/>
              <a:ext cx="1628775" cy="523220"/>
            </a:xfrm>
            <a:prstGeom prst="round2SameRect">
              <a:avLst/>
            </a:prstGeom>
            <a:solidFill>
              <a:schemeClr val="accent2">
                <a:lumMod val="20000"/>
                <a:lumOff val="8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Back</a:t>
              </a:r>
              <a:endPara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E8F4CAE7-431C-B230-2E8C-224891DC0F9A}"/>
                </a:ext>
              </a:extLst>
            </p:cNvPr>
            <p:cNvSpPr/>
            <p:nvPr/>
          </p:nvSpPr>
          <p:spPr>
            <a:xfrm>
              <a:off x="1174459" y="2102384"/>
              <a:ext cx="2793533" cy="4406094"/>
            </a:xfrm>
            <a:prstGeom prst="roundRect">
              <a:avLst/>
            </a:prstGeo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8D4841E7-53F8-F63D-473C-E2AC1777DF91}"/>
                </a:ext>
              </a:extLst>
            </p:cNvPr>
            <p:cNvSpPr/>
            <p:nvPr/>
          </p:nvSpPr>
          <p:spPr>
            <a:xfrm>
              <a:off x="4682455" y="2102384"/>
              <a:ext cx="2793533" cy="44064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BA15E89D-26B0-505E-AAA6-9ABB85A8C51D}"/>
                </a:ext>
              </a:extLst>
            </p:cNvPr>
            <p:cNvSpPr/>
            <p:nvPr/>
          </p:nvSpPr>
          <p:spPr>
            <a:xfrm>
              <a:off x="8190451" y="2102384"/>
              <a:ext cx="2793533" cy="4406400"/>
            </a:xfrm>
            <a:prstGeom prst="roundRect">
              <a:avLst/>
            </a:prstGeo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ED64091-2433-CFB6-AE60-ACAEE65C6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5067" y="2308270"/>
              <a:ext cx="911180" cy="911180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FC1B5D6-33B6-7E72-8C23-C87681F23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0774" y="3302748"/>
              <a:ext cx="825473" cy="1002683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D071CB1A-C7A8-9F20-C2B1-1AA03A808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2116" y="3381510"/>
              <a:ext cx="1135405" cy="1135405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1988FC6-89C0-7819-086F-9DA2D8E962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8962" y="2391703"/>
              <a:ext cx="1103663" cy="82774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D5DE9483-5B6D-E05A-9E6E-B5EBC6B46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5331" y="4947381"/>
              <a:ext cx="1348811" cy="953651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5D52D71C-21B4-14CD-6845-6B43FF8B4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3133" y="4467491"/>
              <a:ext cx="1521746" cy="875871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4F76C225-B3E8-F8CE-AC7A-C5BDCF8B6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8309" y="5438110"/>
              <a:ext cx="1960932" cy="908679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BD5BCFD0-1F47-1BAD-4182-D13E7F9F7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0451" y="2641222"/>
              <a:ext cx="1674751" cy="942047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CB84F04D-6104-9E68-DA08-F5ACD1E13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6022" y="3685004"/>
              <a:ext cx="942975" cy="942975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F7EBF443-8532-D9D4-89B7-A5767AAB7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8705" y="4729715"/>
              <a:ext cx="1098242" cy="1098242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A7BBFE74-1976-4402-6CD5-D25994AE11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6003" y="2304859"/>
              <a:ext cx="1660825" cy="914591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382B38CA-C646-09A2-B15D-55D45BA61B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9427" y="3306575"/>
              <a:ext cx="2053146" cy="553388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AB7B1A5C-8909-0031-564D-FF1164DB7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6478" y="4904255"/>
              <a:ext cx="1699260" cy="1155496"/>
            </a:xfrm>
            <a:prstGeom prst="rect">
              <a:avLst/>
            </a:prstGeom>
          </p:spPr>
        </p:pic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38D9CAA1-449C-6413-A56A-4D84D5E53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9643" y="4104568"/>
              <a:ext cx="2132930" cy="5188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644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 smtClean="0"/>
              <a:t>팀원 소개</a:t>
            </a:r>
            <a:endParaRPr lang="ko-KR" altLang="en-US" sz="2800" i="1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2654066" y="2044700"/>
            <a:ext cx="2428440" cy="685800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황원준</a:t>
            </a:r>
            <a:r>
              <a:rPr lang="ko-KR" alt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팀장</a:t>
            </a:r>
            <a:r>
              <a:rPr lang="en-US" altLang="ko-KR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ko-KR" alt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사각형: 둥근 모서리 1">
            <a:extLst>
              <a:ext uri="{FF2B5EF4-FFF2-40B4-BE49-F238E27FC236}">
                <a16:creationId xmlns:a16="http://schemas.microsoft.com/office/drawing/2014/main" id="{E8F4CAE7-431C-B230-2E8C-224891DC0F9A}"/>
              </a:ext>
            </a:extLst>
          </p:cNvPr>
          <p:cNvSpPr/>
          <p:nvPr/>
        </p:nvSpPr>
        <p:spPr>
          <a:xfrm>
            <a:off x="2038350" y="2514600"/>
            <a:ext cx="3717724" cy="3955808"/>
          </a:xfrm>
          <a:prstGeom prst="round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MongoDB </a:t>
            </a: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스키마 정의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Mail </a:t>
            </a: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인증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유저 비밀번호 암호화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배경 애니메이션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로그인</a:t>
            </a:r>
            <a:r>
              <a:rPr lang="en-US" altLang="ko-KR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회원가입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나의 계획표 페이지 이동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네이버</a:t>
            </a:r>
            <a:r>
              <a:rPr lang="en-US" altLang="ko-KR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MAP </a:t>
            </a: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컴포넌트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PDF </a:t>
            </a: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다운로드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7080568" y="2044700"/>
            <a:ext cx="2428440" cy="685800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김소진</a:t>
            </a:r>
            <a:endParaRPr lang="ko-KR" altLang="en-US" dirty="0"/>
          </a:p>
        </p:txBody>
      </p:sp>
      <p:sp>
        <p:nvSpPr>
          <p:cNvPr id="5" name="사각형: 둥근 모서리 2">
            <a:extLst>
              <a:ext uri="{FF2B5EF4-FFF2-40B4-BE49-F238E27FC236}">
                <a16:creationId xmlns:a16="http://schemas.microsoft.com/office/drawing/2014/main" id="{8D4841E7-53F8-F63D-473C-E2AC1777DF91}"/>
              </a:ext>
            </a:extLst>
          </p:cNvPr>
          <p:cNvSpPr/>
          <p:nvPr/>
        </p:nvSpPr>
        <p:spPr>
          <a:xfrm>
            <a:off x="6435926" y="2514600"/>
            <a:ext cx="3717724" cy="395608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Constantia" panose="02030602050306030303" pitchFamily="18" charset="0"/>
              </a:rPr>
              <a:t>계획서 달력 </a:t>
            </a: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선택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계획서 작성 페이지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계획서 뷰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Constantia" panose="02030602050306030303" pitchFamily="18" charset="0"/>
              </a:rPr>
              <a:t>작성과 수정 동시 가동 구현</a:t>
            </a:r>
            <a:endParaRPr lang="en-US" altLang="ko-KR" dirty="0" smtClean="0">
              <a:solidFill>
                <a:schemeClr val="tx1"/>
              </a:solidFill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57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/>
              <a:t>- </a:t>
            </a:r>
            <a:r>
              <a:rPr lang="ko-KR" altLang="en-US" sz="2800" i="1" dirty="0"/>
              <a:t>배경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000FF25-61FE-00D0-07CA-665A9C06DF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7" y="1640038"/>
            <a:ext cx="3644494" cy="207496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9EC7C15-EF93-7E66-961C-C9755F83B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301" y="1678562"/>
            <a:ext cx="3560994" cy="20364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73BE640-1968-CC96-4184-47A0A9E7E7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7" y="4202332"/>
            <a:ext cx="3605212" cy="2065486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71450" y="1485640"/>
            <a:ext cx="534088" cy="52096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dirty="0" smtClean="0"/>
              <a:t>1-1</a:t>
            </a:r>
            <a:endParaRPr lang="ko-KR" altLang="en-US" dirty="0"/>
          </a:p>
        </p:txBody>
      </p:sp>
      <p:graphicFrame>
        <p:nvGraphicFramePr>
          <p:cNvPr id="14" name="표 14">
            <a:extLst>
              <a:ext uri="{FF2B5EF4-FFF2-40B4-BE49-F238E27FC236}">
                <a16:creationId xmlns:a16="http://schemas.microsoft.com/office/drawing/2014/main" id="{9FDBF355-1144-5901-5E89-DCDEE12E6F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119572"/>
              </p:ext>
            </p:extLst>
          </p:nvPr>
        </p:nvGraphicFramePr>
        <p:xfrm>
          <a:off x="8228865" y="2744934"/>
          <a:ext cx="3721528" cy="2509676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721528">
                  <a:extLst>
                    <a:ext uri="{9D8B030D-6E8A-4147-A177-3AD203B41FA5}">
                      <a16:colId xmlns:a16="http://schemas.microsoft.com/office/drawing/2014/main" val="473593099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800" dirty="0" smtClean="0"/>
                        <a:t>날씨에 따라 배경 변경</a:t>
                      </a:r>
                      <a:endParaRPr lang="en-US" altLang="ko-KR" sz="1800" dirty="0" smtClean="0"/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      (</a:t>
                      </a:r>
                      <a:r>
                        <a:rPr lang="ko-KR" altLang="en-US" sz="1800" dirty="0" smtClean="0"/>
                        <a:t>서울 기준</a:t>
                      </a:r>
                      <a:r>
                        <a:rPr lang="en-US" altLang="ko-KR" sz="1800" dirty="0" smtClean="0"/>
                        <a:t>)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19802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 1-1.</a:t>
                      </a:r>
                      <a:r>
                        <a:rPr lang="ko-KR" altLang="en-US" sz="1800" dirty="0" smtClean="0"/>
                        <a:t> </a:t>
                      </a:r>
                      <a:r>
                        <a:rPr lang="ko-KR" altLang="en-US" sz="1800" dirty="0"/>
                        <a:t>배경 눈 효과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512357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 1-2. </a:t>
                      </a:r>
                      <a:r>
                        <a:rPr lang="ko-KR" altLang="en-US" sz="1800" dirty="0"/>
                        <a:t>배경 비 효과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431097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 1-3. </a:t>
                      </a:r>
                      <a:r>
                        <a:rPr lang="ko-KR" altLang="en-US" sz="1800" dirty="0"/>
                        <a:t>배경 햇빛 효과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746366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2</a:t>
                      </a:r>
                      <a:r>
                        <a:rPr lang="en-US" altLang="ko-KR" sz="1800" dirty="0" smtClean="0"/>
                        <a:t>. </a:t>
                      </a:r>
                      <a:r>
                        <a:rPr lang="ko-KR" altLang="en-US" sz="1800" dirty="0"/>
                        <a:t>로딩 화면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850562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A446D19A-B368-0F04-F317-95F1FBD121A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301" y="4216310"/>
            <a:ext cx="3566728" cy="2051508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42875" y="3935311"/>
            <a:ext cx="534088" cy="52096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dirty="0" smtClean="0"/>
              <a:t>1-2</a:t>
            </a:r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203012" y="1485639"/>
            <a:ext cx="534088" cy="52096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dirty="0" smtClean="0"/>
              <a:t>1-3</a:t>
            </a:r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185870" y="3999773"/>
            <a:ext cx="576630" cy="584928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771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로그인 </a:t>
            </a:r>
            <a:r>
              <a:rPr lang="en-US" altLang="ko-KR" sz="2800" i="1" dirty="0" smtClean="0"/>
              <a:t>/ </a:t>
            </a:r>
            <a:r>
              <a:rPr lang="ko-KR" altLang="en-US" sz="2800" i="1" dirty="0" smtClean="0"/>
              <a:t>비밀번호 찾기 </a:t>
            </a:r>
            <a:r>
              <a:rPr lang="en-US" altLang="ko-KR" sz="2800" i="1" dirty="0" smtClean="0"/>
              <a:t>(1)</a:t>
            </a:r>
            <a:endParaRPr lang="ko-KR" altLang="en-US" sz="2800" i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17" y="2096285"/>
            <a:ext cx="5956093" cy="3861833"/>
          </a:xfrm>
          <a:prstGeom prst="rect">
            <a:avLst/>
          </a:prstGeom>
        </p:spPr>
      </p:pic>
      <p:graphicFrame>
        <p:nvGraphicFramePr>
          <p:cNvPr id="4" name="표 14">
            <a:extLst>
              <a:ext uri="{FF2B5EF4-FFF2-40B4-BE49-F238E27FC236}">
                <a16:creationId xmlns:a16="http://schemas.microsoft.com/office/drawing/2014/main" id="{9FDBF355-1144-5901-5E89-DCDEE12E6F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633824"/>
              </p:ext>
            </p:extLst>
          </p:nvPr>
        </p:nvGraphicFramePr>
        <p:xfrm>
          <a:off x="8216028" y="2096285"/>
          <a:ext cx="3682692" cy="4206591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682692">
                  <a:extLst>
                    <a:ext uri="{9D8B030D-6E8A-4147-A177-3AD203B41FA5}">
                      <a16:colId xmlns:a16="http://schemas.microsoft.com/office/drawing/2014/main" val="473593099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800" dirty="0" smtClean="0"/>
                        <a:t>로그인 화면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19802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회원가입 이동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512357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 </a:t>
                      </a:r>
                      <a:r>
                        <a:rPr lang="ko-KR" altLang="en-US" sz="1800" dirty="0" smtClean="0"/>
                        <a:t>로그인 버튼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431097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 </a:t>
                      </a:r>
                      <a:r>
                        <a:rPr lang="ko-KR" altLang="en-US" sz="1800" dirty="0" smtClean="0"/>
                        <a:t>비밀번호 찾기 메일 보내기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746366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 4-1.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이메일 보내기 완료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850562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이메일 확인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51687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비밀번호 변경 </a:t>
                      </a:r>
                      <a:r>
                        <a:rPr lang="en-US" altLang="ko-KR" sz="1800" dirty="0" smtClean="0"/>
                        <a:t>URL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35434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비밀번호 변경 화면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953716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8. </a:t>
                      </a:r>
                      <a:r>
                        <a:rPr lang="ko-KR" altLang="en-US" sz="1800" dirty="0" smtClean="0"/>
                        <a:t>비밀번호 변경 잘못된 접근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921653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521" y="1559342"/>
            <a:ext cx="3397614" cy="1855992"/>
          </a:xfrm>
          <a:prstGeom prst="wedgeRectCallout">
            <a:avLst>
              <a:gd name="adj1" fmla="val -27432"/>
              <a:gd name="adj2" fmla="val 59254"/>
            </a:avLst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586706" y="2263281"/>
            <a:ext cx="466725" cy="466984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070865" y="1542650"/>
            <a:ext cx="710657" cy="58629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600" dirty="0" smtClean="0"/>
              <a:t>4-1</a:t>
            </a:r>
            <a:endParaRPr lang="ko-KR" altLang="en-US" sz="1600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820068" y="4640151"/>
            <a:ext cx="466725" cy="466984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044796" y="4640151"/>
            <a:ext cx="466725" cy="466984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636203" y="3181842"/>
            <a:ext cx="466725" cy="466984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869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로그인 </a:t>
            </a:r>
            <a:r>
              <a:rPr lang="en-US" altLang="ko-KR" sz="2800" i="1" dirty="0" smtClean="0"/>
              <a:t>/ </a:t>
            </a:r>
            <a:r>
              <a:rPr lang="ko-KR" altLang="en-US" sz="2800" i="1" dirty="0" smtClean="0"/>
              <a:t>비밀번호 찾기 </a:t>
            </a:r>
            <a:r>
              <a:rPr lang="en-US" altLang="ko-KR" sz="2800" i="1" dirty="0" smtClean="0"/>
              <a:t>(2)</a:t>
            </a:r>
            <a:endParaRPr lang="ko-KR" altLang="en-US" sz="2800" i="1" dirty="0"/>
          </a:p>
        </p:txBody>
      </p:sp>
      <p:graphicFrame>
        <p:nvGraphicFramePr>
          <p:cNvPr id="4" name="표 14">
            <a:extLst>
              <a:ext uri="{FF2B5EF4-FFF2-40B4-BE49-F238E27FC236}">
                <a16:creationId xmlns:a16="http://schemas.microsoft.com/office/drawing/2014/main" id="{9FDBF355-1144-5901-5E89-DCDEE12E6FE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216028" y="2096285"/>
          <a:ext cx="3682692" cy="4206591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682692">
                  <a:extLst>
                    <a:ext uri="{9D8B030D-6E8A-4147-A177-3AD203B41FA5}">
                      <a16:colId xmlns:a16="http://schemas.microsoft.com/office/drawing/2014/main" val="473593099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800" dirty="0" smtClean="0"/>
                        <a:t>로그인 화면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19802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회원가입 이동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512357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 </a:t>
                      </a:r>
                      <a:r>
                        <a:rPr lang="ko-KR" altLang="en-US" sz="1800" dirty="0" smtClean="0"/>
                        <a:t>로그인 버튼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431097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 </a:t>
                      </a:r>
                      <a:r>
                        <a:rPr lang="ko-KR" altLang="en-US" sz="1800" dirty="0" smtClean="0"/>
                        <a:t>비밀번호 찾기 메일 보내기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746366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 4-1.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이메일 보내기 완료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850562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이메일 확인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51687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비밀번호 변경 </a:t>
                      </a:r>
                      <a:r>
                        <a:rPr lang="en-US" altLang="ko-KR" sz="1800" dirty="0" smtClean="0"/>
                        <a:t>URL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35434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비밀번호 변경 화면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953716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8. </a:t>
                      </a:r>
                      <a:r>
                        <a:rPr lang="ko-KR" altLang="en-US" sz="1800" dirty="0" smtClean="0"/>
                        <a:t>비밀번호 변경 잘못된 접근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921653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32" y="1837334"/>
            <a:ext cx="6960794" cy="194443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96" y="3962510"/>
            <a:ext cx="3902574" cy="2282487"/>
          </a:xfrm>
          <a:prstGeom prst="wedgeRectCallout">
            <a:avLst>
              <a:gd name="adj1" fmla="val 5399"/>
              <a:gd name="adj2" fmla="val -60250"/>
            </a:avLst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99569" y="1545269"/>
            <a:ext cx="466725" cy="466984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773938" y="3840343"/>
            <a:ext cx="466725" cy="466984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627233" y="3105638"/>
            <a:ext cx="466725" cy="466984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717" y="4290186"/>
            <a:ext cx="2995763" cy="1709239"/>
          </a:xfrm>
          <a:prstGeom prst="rect">
            <a:avLst/>
          </a:prstGeom>
        </p:spPr>
      </p:pic>
      <p:sp>
        <p:nvSpPr>
          <p:cNvPr id="18" name="타원 1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909846" y="4196161"/>
            <a:ext cx="466725" cy="466984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949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회원가입 </a:t>
            </a:r>
            <a:r>
              <a:rPr lang="en-US" altLang="ko-KR" sz="2800" i="1" dirty="0" smtClean="0"/>
              <a:t>(1)</a:t>
            </a:r>
            <a:endParaRPr lang="ko-KR" altLang="en-US" sz="2800" i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6C04743-161D-D274-7326-F553BFA1C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46" y="1698361"/>
            <a:ext cx="6732668" cy="357382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0" t="-357"/>
          <a:stretch/>
        </p:blipFill>
        <p:spPr>
          <a:xfrm>
            <a:off x="1542163" y="4782409"/>
            <a:ext cx="3896243" cy="1824663"/>
          </a:xfrm>
          <a:prstGeom prst="wedgeRectCallout">
            <a:avLst>
              <a:gd name="adj1" fmla="val 34835"/>
              <a:gd name="adj2" fmla="val -56228"/>
            </a:avLst>
          </a:prstGeom>
          <a:blipFill>
            <a:blip r:embed="rId3"/>
            <a:stretch>
              <a:fillRect/>
            </a:stretch>
          </a:blipFill>
          <a:ln>
            <a:solidFill>
              <a:schemeClr val="tx1"/>
            </a:solidFill>
          </a:ln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601639"/>
              </p:ext>
            </p:extLst>
          </p:nvPr>
        </p:nvGraphicFramePr>
        <p:xfrm>
          <a:off x="8661400" y="2116266"/>
          <a:ext cx="3300622" cy="3444474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300622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</a:t>
                      </a:r>
                      <a:r>
                        <a:rPr lang="ko-KR" altLang="en-US" sz="1800" dirty="0" smtClean="0"/>
                        <a:t>회원 가입 화면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회원 가입 완료 버튼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회원 가입 완료 후 이메일 인증 </a:t>
                      </a:r>
                      <a:r>
                        <a:rPr lang="en-US" altLang="ko-KR" sz="1800" baseline="0" dirty="0" smtClean="0"/>
                        <a:t>(</a:t>
                      </a:r>
                      <a:r>
                        <a:rPr lang="ko-KR" altLang="en-US" sz="1800" baseline="0" dirty="0" smtClean="0"/>
                        <a:t>미 인증 시 계정 삭제</a:t>
                      </a:r>
                      <a:r>
                        <a:rPr lang="en-US" altLang="ko-KR" sz="1800" baseline="0" dirty="0" smtClean="0"/>
                        <a:t>)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이메일 인증 메일 화면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이메일 인증 </a:t>
                      </a:r>
                      <a:r>
                        <a:rPr lang="en-US" altLang="ko-KR" sz="1800" baseline="0" dirty="0" smtClean="0"/>
                        <a:t>URL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이메일 인증 완료 화면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40555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잘못된 경로로 접근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70638"/>
                  </a:ext>
                </a:extLst>
              </a:tr>
            </a:tbl>
          </a:graphicData>
        </a:graphic>
      </p:graphicFrame>
      <p:sp>
        <p:nvSpPr>
          <p:cNvPr id="14" name="타원 13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391146" y="1698361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285609" y="4782409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161124" y="4093248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18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C8DCE-9706-A9C3-6F48-6F334B35F110}"/>
              </a:ext>
            </a:extLst>
          </p:cNvPr>
          <p:cNvSpPr txBox="1"/>
          <p:nvPr/>
        </p:nvSpPr>
        <p:spPr>
          <a:xfrm>
            <a:off x="1053431" y="819149"/>
            <a:ext cx="6728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/>
              <a:t>기능 설명 </a:t>
            </a:r>
            <a:r>
              <a:rPr lang="en-US" altLang="ko-KR" sz="2800" i="1" dirty="0" smtClean="0"/>
              <a:t>– </a:t>
            </a:r>
            <a:r>
              <a:rPr lang="ko-KR" altLang="en-US" sz="2800" i="1" dirty="0" smtClean="0"/>
              <a:t>회원가입 </a:t>
            </a:r>
            <a:r>
              <a:rPr lang="en-US" altLang="ko-KR" sz="2800" i="1" dirty="0" smtClean="0"/>
              <a:t>(2)</a:t>
            </a:r>
            <a:endParaRPr lang="ko-KR" altLang="en-US" sz="2800" i="1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32" y="1916489"/>
            <a:ext cx="7109598" cy="19559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302" y="4075735"/>
            <a:ext cx="2720397" cy="2426940"/>
          </a:xfrm>
          <a:prstGeom prst="wedgeRectCallout">
            <a:avLst>
              <a:gd name="adj1" fmla="val -2700"/>
              <a:gd name="adj2" fmla="val -64611"/>
            </a:avLst>
          </a:prstGeom>
          <a:ln>
            <a:solidFill>
              <a:schemeClr val="tx1"/>
            </a:solidFill>
          </a:ln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765" y="4124447"/>
            <a:ext cx="2799569" cy="2378228"/>
          </a:xfrm>
          <a:prstGeom prst="rect">
            <a:avLst/>
          </a:prstGeom>
          <a:ln>
            <a:solidFill>
              <a:srgbClr val="C00000"/>
            </a:solidFill>
          </a:ln>
        </p:spPr>
      </p:pic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8661400" y="2116266"/>
          <a:ext cx="3300622" cy="3444474"/>
        </p:xfrm>
        <a:graphic>
          <a:graphicData uri="http://schemas.openxmlformats.org/drawingml/2006/table">
            <a:tbl>
              <a:tblPr bandRow="1">
                <a:tableStyleId>{D27102A9-8310-4765-A935-A1911B00CA55}</a:tableStyleId>
              </a:tblPr>
              <a:tblGrid>
                <a:gridCol w="3300622">
                  <a:extLst>
                    <a:ext uri="{9D8B030D-6E8A-4147-A177-3AD203B41FA5}">
                      <a16:colId xmlns:a16="http://schemas.microsoft.com/office/drawing/2014/main" val="3034033466"/>
                    </a:ext>
                  </a:extLst>
                </a:gridCol>
              </a:tblGrid>
              <a:tr h="467399"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800" dirty="0" smtClean="0"/>
                        <a:t>1. </a:t>
                      </a:r>
                      <a:r>
                        <a:rPr lang="ko-KR" altLang="en-US" sz="1800" dirty="0" smtClean="0"/>
                        <a:t>회원 가입 화면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3713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2.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회원 가입 완료 버튼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16779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3.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회원 가입 완료 후 이메일 인증 </a:t>
                      </a:r>
                      <a:r>
                        <a:rPr lang="en-US" altLang="ko-KR" sz="1800" baseline="0" dirty="0" smtClean="0"/>
                        <a:t>(</a:t>
                      </a:r>
                      <a:r>
                        <a:rPr lang="ko-KR" altLang="en-US" sz="1800" baseline="0" dirty="0" smtClean="0"/>
                        <a:t>미 인증 시 계정 삭제</a:t>
                      </a:r>
                      <a:r>
                        <a:rPr lang="en-US" altLang="ko-KR" sz="1800" baseline="0" dirty="0" smtClean="0"/>
                        <a:t>)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1260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4.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이메일 인증 메일 화면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17824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5.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이메일 인증 </a:t>
                      </a:r>
                      <a:r>
                        <a:rPr lang="en-US" altLang="ko-KR" sz="1800" baseline="0" dirty="0" smtClean="0"/>
                        <a:t>URL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932561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6. </a:t>
                      </a:r>
                      <a:r>
                        <a:rPr lang="ko-KR" altLang="en-US" sz="1800" dirty="0" smtClean="0"/>
                        <a:t>이메일 인증 완료 화면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40555"/>
                  </a:ext>
                </a:extLst>
              </a:tr>
              <a:tr h="467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smtClean="0"/>
                        <a:t>7. </a:t>
                      </a:r>
                      <a:r>
                        <a:rPr lang="ko-KR" altLang="en-US" sz="1800" dirty="0" smtClean="0"/>
                        <a:t>잘못된 경로로 접근</a:t>
                      </a:r>
                      <a:endParaRPr lang="en-US" altLang="ko-K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70638"/>
                  </a:ext>
                </a:extLst>
              </a:tr>
            </a:tbl>
          </a:graphicData>
        </a:graphic>
      </p:graphicFrame>
      <p:sp>
        <p:nvSpPr>
          <p:cNvPr id="16" name="타원 15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40917" y="1590957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1593370" y="3942352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4942261" y="4032219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7</a:t>
            </a:r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E91C064-3A76-FE60-63B2-EAD055C0A818}"/>
              </a:ext>
            </a:extLst>
          </p:cNvPr>
          <p:cNvSpPr/>
          <p:nvPr/>
        </p:nvSpPr>
        <p:spPr>
          <a:xfrm>
            <a:off x="2217983" y="3140630"/>
            <a:ext cx="513108" cy="51116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044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493</TotalTime>
  <Words>1065</Words>
  <Application>Microsoft Office PowerPoint</Application>
  <PresentationFormat>와이드스크린</PresentationFormat>
  <Paragraphs>281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맑은 고딕</vt:lpstr>
      <vt:lpstr>Arial</vt:lpstr>
      <vt:lpstr>Constantia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 원준</dc:creator>
  <cp:lastModifiedBy>EZEN-124</cp:lastModifiedBy>
  <cp:revision>41</cp:revision>
  <dcterms:created xsi:type="dcterms:W3CDTF">2022-12-11T16:00:55Z</dcterms:created>
  <dcterms:modified xsi:type="dcterms:W3CDTF">2022-12-12T12:00:13Z</dcterms:modified>
</cp:coreProperties>
</file>

<file path=docProps/thumbnail.jpeg>
</file>